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9" r:id="rId3"/>
  </p:sldIdLst>
  <p:sldSz cx="12192000" cy="6858000"/>
  <p:notesSz cx="6858000" cy="9144000"/>
  <p:defaultTextStyle>
    <a:defPPr>
      <a:defRPr lang="en-L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0155A-5688-408B-B2F6-55C790561A28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2F37F-4F60-45F8-8ABB-34B83AFEF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7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0DE2-2240-C866-5A4E-4224777784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Abstract Title and ID</a:t>
            </a:r>
            <a:endParaRPr lang="en-L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911E9-9447-8FFB-51A0-72A857C113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Authors and affiliations</a:t>
            </a:r>
            <a:endParaRPr lang="en-L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49E86-0C3F-9006-3EA1-95B2EC59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3260" y="6492875"/>
            <a:ext cx="4114800" cy="365125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SOFS 2024</a:t>
            </a:r>
            <a:endParaRPr lang="en-L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6324-2FD0-06F0-2D68-B59C7BD5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060" y="6492875"/>
            <a:ext cx="2743200" cy="365125"/>
          </a:xfrm>
        </p:spPr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3581443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84337-1BC8-C5F2-F14F-3EB508BA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13A26-487C-BB42-37F4-A5D7178D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45656-0872-D758-A66E-F67E4EEA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4C157-F556-3B8D-1597-1F4B7D253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F458C-41F0-A77B-4122-3C90D495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8571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010BA-FA9D-C567-A889-761291225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81292-128B-61A6-2910-0BBBF4ACC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2EEE0-8911-BA91-572D-3E0B27C8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841D8-3958-180F-FD17-0A0512F8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F3E19-2EC6-F090-F8C5-5DCA15F4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25249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CF06-7ABE-AB8C-FA12-69F45D0B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7899-41BE-2776-206F-54AA24173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10987-C68E-C4BE-0DB9-834A00B9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AFA4B-3C77-F6A4-F240-5C9602EF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0004" y="5995480"/>
            <a:ext cx="2551590" cy="365125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</a:t>
            </a:r>
            <a:r>
              <a:rPr lang="en-LK" dirty="0"/>
              <a:t>SOFS</a:t>
            </a:r>
            <a:r>
              <a:rPr lang="en-GB" dirty="0"/>
              <a:t> </a:t>
            </a:r>
            <a:r>
              <a:rPr lang="en-LK" dirty="0"/>
              <a:t>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7A82E-EAD7-E717-E877-135A2F1F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95066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259F2-0C1B-9911-DC4C-513B52F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8C57B-E7AD-C92F-ABF1-C7E9895F0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E036F-9A25-618F-DCDE-81396EB1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D499D-5D07-F3AD-CA37-5045648C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68E8F-BB4C-3868-6B83-37F066A4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45274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495A-FE1B-1345-1EDA-53026FBB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83C68-EC3A-02FC-0708-D7700390E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20ED5-9675-F6CF-6344-F97785F66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791FE-4110-031E-6A61-D2CA96A5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24CED-AE2C-A173-19BB-7938D209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DE62B-A20D-A94A-AC73-432F0C8A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2986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543C-8749-941F-B42C-499A01B4B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0E467-7F62-C7EC-05FA-4B44CB0D9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ACFA9-C6F6-1580-CB58-18DD726AF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F4A792-03BF-5589-B9D8-1058A502C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A2B5B-49FE-26AE-2CC5-8805264DF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71FADC-7E31-9BC3-2D53-1B335B85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49F1F-CA7E-8A33-BE1C-32681407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EA2F2-E8FB-7E31-08D4-8D08E798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52237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6601-39D3-EE13-9E43-05FD6364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E738C-33D8-2356-DCD0-479934B8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587CB-8B13-4874-8630-28770762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9171F-534C-FD06-5A33-C4437EFC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338926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CBD1C-4B52-7F8D-E61D-9620D78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79768-8E52-80B0-15AE-F20D4582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B8F33-721B-89A3-DE7A-7FB2AC20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36620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4BA8-6C67-9309-1D64-BB7AB548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37CB-07DD-1CF3-B016-B603B1A8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78998-CE4E-0EC8-30AB-4B1DA7D52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CADDC-31EB-A1E9-CCBD-EE58DC88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DF253-0118-D7CC-3E92-F4AD00FE1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79100-5162-B148-192A-806CBF9C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17125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7BD0-E21D-8001-CD5F-6BC8B15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719F4-FA57-E0EA-B8A4-CCF9A328D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07721-EA7B-5A36-8F98-4C6F0ECB6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FF536-DFEE-6B78-5C5B-ED97B635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L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417E2-2649-DFB1-2A3C-241BE96D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K"/>
              <a:t>SOFS-2024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C82B6-F874-9FDD-39F2-66BFA1EA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E4F3-6CD4-D342-B413-7887C5896227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70071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3D271E-00BC-C718-4E95-93A30159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0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CE220-9206-09B1-7D3E-5D289963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6324"/>
            <a:ext cx="10515600" cy="4033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A1696-EE6A-9BD6-16C2-1E55E773C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3932" y="64760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SOFS-2024</a:t>
            </a:r>
            <a:endParaRPr lang="en-L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7141-B2C5-4520-0A0D-5E91E3052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7020" y="6492875"/>
            <a:ext cx="762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EE4F3-6CD4-D342-B413-7887C5896227}" type="slidenum">
              <a:rPr lang="en-LK" smtClean="0"/>
              <a:pPr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38946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745B-F3A9-22D8-8C83-24C7C8DF8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943FC-344E-EDA9-A76D-CA8D63656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9066C-0CA4-1F58-CEF5-64349E5B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1773" y="5970524"/>
            <a:ext cx="1497351" cy="365125"/>
          </a:xfrm>
        </p:spPr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SOFS 2026</a:t>
            </a:r>
            <a:endParaRPr lang="en-LK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62758-882D-8B7D-4973-6DC230E7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79040" y="6454775"/>
            <a:ext cx="4242816" cy="365125"/>
          </a:xfrm>
        </p:spPr>
        <p:txBody>
          <a:bodyPr/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Faculty of Fisheries and Marine Sciences &amp; Technology</a:t>
            </a:r>
          </a:p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University of Ruhuna, Matara, Sri Lanka.</a:t>
            </a:r>
            <a:endParaRPr lang="en-LK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3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CEEF-58BD-58C1-DF1C-F49199A04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AF30B-11D8-6D9F-114A-6ACE9771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D7C07-C65C-53C4-A139-5656F059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4804" y="6492875"/>
            <a:ext cx="762740" cy="365125"/>
          </a:xfrm>
        </p:spPr>
        <p:txBody>
          <a:bodyPr/>
          <a:lstStyle/>
          <a:p>
            <a:fld id="{878EE4F3-6CD4-D342-B413-7887C5896227}" type="slidenum">
              <a:rPr lang="en-LK" smtClean="0"/>
              <a:t>2</a:t>
            </a:fld>
            <a:endParaRPr lang="en-LK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B87C5D3-5C35-DF54-B362-AD740E770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1773" y="5970524"/>
            <a:ext cx="1497351" cy="365125"/>
          </a:xfrm>
        </p:spPr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SOFS 2026</a:t>
            </a:r>
            <a:endParaRPr lang="en-LK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2EAED22-A4A4-8563-8AC7-5C524E71490C}"/>
              </a:ext>
            </a:extLst>
          </p:cNvPr>
          <p:cNvSpPr txBox="1">
            <a:spLocks/>
          </p:cNvSpPr>
          <p:nvPr/>
        </p:nvSpPr>
        <p:spPr>
          <a:xfrm>
            <a:off x="7479040" y="6454775"/>
            <a:ext cx="4242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LK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Faculty of Fisheries and Marine Sciences &amp; Technology</a:t>
            </a:r>
          </a:p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University of Ruhuna, Matara, Sri Lanka.</a:t>
            </a:r>
            <a:endParaRPr lang="en-LK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00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39</Words>
  <Application>Microsoft Office PowerPoint</Application>
  <PresentationFormat>Widescreen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Kasun Bandara</cp:lastModifiedBy>
  <cp:revision>14</cp:revision>
  <dcterms:created xsi:type="dcterms:W3CDTF">2024-10-09T06:43:10Z</dcterms:created>
  <dcterms:modified xsi:type="dcterms:W3CDTF">2026-05-06T09:42:58Z</dcterms:modified>
</cp:coreProperties>
</file>